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5"/>
  </p:notesMasterIdLst>
  <p:sldIdLst>
    <p:sldId id="257" r:id="rId4"/>
    <p:sldId id="286" r:id="rId5"/>
    <p:sldId id="258" r:id="rId6"/>
    <p:sldId id="287" r:id="rId7"/>
    <p:sldId id="259" r:id="rId8"/>
    <p:sldId id="295" r:id="rId9"/>
    <p:sldId id="260" r:id="rId10"/>
    <p:sldId id="289" r:id="rId11"/>
    <p:sldId id="261" r:id="rId12"/>
    <p:sldId id="262" r:id="rId13"/>
    <p:sldId id="26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5407" autoAdjust="0"/>
  </p:normalViewPr>
  <p:slideViewPr>
    <p:cSldViewPr snapToGrid="0">
      <p:cViewPr varScale="1">
        <p:scale>
          <a:sx n="86" d="100"/>
          <a:sy n="86" d="100"/>
        </p:scale>
        <p:origin x="1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CA7D7C-4AB4-4B24-974E-1108306CEF0B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AA468-59D1-4794-803C-43977633B9DC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57F5C-D23A-40C0-9A6D-01201F56DEF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EC6348-8EC0-4F92-8564-6F4A565D0FA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tags" Target="../tags/tag9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microsoft.com/office/2007/relationships/hdphoto" Target="../media/image15.wdp"/><Relationship Id="rId5" Type="http://schemas.openxmlformats.org/officeDocument/2006/relationships/image" Target="../media/image14.pn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11"/>
          <p:cNvGrpSpPr/>
          <p:nvPr>
            <p:custDataLst>
              <p:tags r:id="rId1"/>
            </p:custDataLst>
          </p:nvPr>
        </p:nvGrpSpPr>
        <p:grpSpPr>
          <a:xfrm>
            <a:off x="364554" y="920066"/>
            <a:ext cx="2735943" cy="4797540"/>
            <a:chOff x="364554" y="813736"/>
            <a:chExt cx="2735943" cy="4797540"/>
          </a:xfrm>
        </p:grpSpPr>
        <p:pic>
          <p:nvPicPr>
            <p:cNvPr id="3" name="图片 11" descr="图片包含 餐桌, 室内, 事情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999"/>
            <a:stretch>
              <a:fillRect/>
            </a:stretch>
          </p:blipFill>
          <p:spPr>
            <a:xfrm>
              <a:off x="414355" y="2824919"/>
              <a:ext cx="2613371" cy="2786357"/>
            </a:xfrm>
            <a:prstGeom prst="rect">
              <a:avLst/>
            </a:prstGeom>
          </p:spPr>
        </p:pic>
        <p:pic>
          <p:nvPicPr>
            <p:cNvPr id="4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554" y="813736"/>
              <a:ext cx="2735943" cy="2735943"/>
            </a:xfrm>
            <a:prstGeom prst="rect">
              <a:avLst/>
            </a:prstGeom>
          </p:spPr>
        </p:pic>
      </p:grpSp>
      <p:grpSp>
        <p:nvGrpSpPr>
          <p:cNvPr id="5" name="PA_组合 12"/>
          <p:cNvGrpSpPr/>
          <p:nvPr>
            <p:custDataLst>
              <p:tags r:id="rId4"/>
            </p:custDataLst>
          </p:nvPr>
        </p:nvGrpSpPr>
        <p:grpSpPr>
          <a:xfrm>
            <a:off x="9622484" y="920066"/>
            <a:ext cx="2901812" cy="4865967"/>
            <a:chOff x="9622484" y="813736"/>
            <a:chExt cx="2901812" cy="4865967"/>
          </a:xfrm>
        </p:grpSpPr>
        <p:pic>
          <p:nvPicPr>
            <p:cNvPr id="6" name="图片 14" descr="图片包含 餐桌, 室内, 事情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37" t="-4606" r="-3338" b="-306"/>
            <a:stretch>
              <a:fillRect/>
            </a:stretch>
          </p:blipFill>
          <p:spPr>
            <a:xfrm>
              <a:off x="9622484" y="2756490"/>
              <a:ext cx="2613371" cy="2923213"/>
            </a:xfrm>
            <a:prstGeom prst="rect">
              <a:avLst/>
            </a:prstGeom>
          </p:spPr>
        </p:pic>
        <p:pic>
          <p:nvPicPr>
            <p:cNvPr id="7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8353" y="813736"/>
              <a:ext cx="2735943" cy="2735943"/>
            </a:xfrm>
            <a:prstGeom prst="rect">
              <a:avLst/>
            </a:prstGeom>
          </p:spPr>
        </p:pic>
      </p:grpSp>
      <p:pic>
        <p:nvPicPr>
          <p:cNvPr id="8" name="PA_图片 2" descr="图片包含 室内, 墙壁&#10;&#10;已生成高可信度的说明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266" y="-248824"/>
            <a:ext cx="7291468" cy="7186146"/>
          </a:xfrm>
          <a:prstGeom prst="rect">
            <a:avLst/>
          </a:prstGeom>
        </p:spPr>
      </p:pic>
      <p:sp>
        <p:nvSpPr>
          <p:cNvPr id="9" name="PA_文本框 3"/>
          <p:cNvSpPr txBox="1"/>
          <p:nvPr>
            <p:custDataLst>
              <p:tags r:id="rId7"/>
            </p:custDataLst>
          </p:nvPr>
        </p:nvSpPr>
        <p:spPr>
          <a:xfrm>
            <a:off x="3174695" y="2482744"/>
            <a:ext cx="64475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MÔN : </a:t>
            </a:r>
            <a:endParaRPr lang="en-US" altLang="zh-CN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  <a:p>
            <a:pPr algn="ctr"/>
            <a:r>
              <a:rPr lang="en-US" altLang="zh-CN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TIẾNG VIỆT</a:t>
            </a:r>
            <a:endParaRPr lang="en-US" altLang="zh-CN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13" name="PA_图片 9" descr="图片包含 轮子&#10;&#10;已生成高可信度的说明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015" y="737276"/>
            <a:ext cx="5857875" cy="1428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6730" y="19685"/>
            <a:ext cx="8319135" cy="4939030"/>
          </a:xfrm>
          <a:prstGeom prst="rect">
            <a:avLst/>
          </a:prstGeom>
        </p:spPr>
      </p:pic>
      <p:sp>
        <p:nvSpPr>
          <p:cNvPr id="7" name="Frame 6"/>
          <p:cNvSpPr/>
          <p:nvPr/>
        </p:nvSpPr>
        <p:spPr>
          <a:xfrm>
            <a:off x="3499" y="19375"/>
            <a:ext cx="2567291" cy="100361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144780" y="133350"/>
            <a:ext cx="2249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 dirty="0" err="1">
                <a:latin typeface="VNI-Avo" pitchFamily="2" charset="0"/>
              </a:rPr>
              <a:t>Môû</a:t>
            </a:r>
            <a:r>
              <a:rPr lang="en-US" sz="3600" b="1" dirty="0">
                <a:latin typeface="VNI-Avo" pitchFamily="2" charset="0"/>
              </a:rPr>
              <a:t> </a:t>
            </a:r>
            <a:r>
              <a:rPr lang="en-US" sz="3600" b="1" dirty="0" err="1">
                <a:latin typeface="VNI-Avo" pitchFamily="2" charset="0"/>
              </a:rPr>
              <a:t>roäng</a:t>
            </a:r>
            <a:endParaRPr lang="en-US" sz="3600" b="1" dirty="0">
              <a:latin typeface="VNI-Avo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020" y="5325110"/>
            <a:ext cx="3933190" cy="1417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 descr="图片包含 蛋糕, 室内, 绿色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4980" y="339090"/>
            <a:ext cx="3730625" cy="5888990"/>
          </a:xfrm>
          <a:prstGeom prst="rect">
            <a:avLst/>
          </a:prstGeom>
        </p:spPr>
      </p:pic>
      <p:grpSp>
        <p:nvGrpSpPr>
          <p:cNvPr id="3" name="PA_组合 3"/>
          <p:cNvGrpSpPr/>
          <p:nvPr>
            <p:custDataLst>
              <p:tags r:id="rId2"/>
            </p:custDataLst>
          </p:nvPr>
        </p:nvGrpSpPr>
        <p:grpSpPr>
          <a:xfrm>
            <a:off x="8841433" y="-163494"/>
            <a:ext cx="3214687" cy="2071525"/>
            <a:chOff x="5408505" y="-250666"/>
            <a:chExt cx="3214687" cy="2071525"/>
          </a:xfrm>
        </p:grpSpPr>
        <p:pic>
          <p:nvPicPr>
            <p:cNvPr id="4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8505" y="-250666"/>
              <a:ext cx="3214687" cy="2071525"/>
            </a:xfrm>
            <a:prstGeom prst="rect">
              <a:avLst/>
            </a:prstGeom>
          </p:spPr>
        </p:pic>
        <p:sp>
          <p:nvSpPr>
            <p:cNvPr id="5" name="文本框 13"/>
            <p:cNvSpPr txBox="1"/>
            <p:nvPr/>
          </p:nvSpPr>
          <p:spPr>
            <a:xfrm>
              <a:off x="6065866" y="433487"/>
              <a:ext cx="19177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5400" dirty="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0" name="图片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8" t="5227" r="66872" b="47674"/>
          <a:stretch>
            <a:fillRect/>
          </a:stretch>
        </p:blipFill>
        <p:spPr>
          <a:xfrm>
            <a:off x="1954654" y="-72905"/>
            <a:ext cx="1300893" cy="1386617"/>
          </a:xfrm>
          <a:prstGeom prst="rect">
            <a:avLst/>
          </a:prstGeom>
        </p:spPr>
      </p:pic>
      <p:pic>
        <p:nvPicPr>
          <p:cNvPr id="15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1" t="3192" r="34347" b="51744"/>
          <a:stretch>
            <a:fillRect/>
          </a:stretch>
        </p:blipFill>
        <p:spPr>
          <a:xfrm>
            <a:off x="151792" y="-73132"/>
            <a:ext cx="1333501" cy="1299953"/>
          </a:xfrm>
          <a:prstGeom prst="rect">
            <a:avLst/>
          </a:prstGeom>
        </p:spPr>
      </p:pic>
      <p:pic>
        <p:nvPicPr>
          <p:cNvPr id="16" name="图片 40964" descr="1-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6251" y="4794052"/>
            <a:ext cx="2896233" cy="21308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ounded Rectangle 5"/>
          <p:cNvSpPr/>
          <p:nvPr/>
        </p:nvSpPr>
        <p:spPr>
          <a:xfrm>
            <a:off x="2969895" y="1699895"/>
            <a:ext cx="8446770" cy="33197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38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 ơn các bạn !</a:t>
            </a:r>
            <a:endParaRPr lang="en-US" sz="13800" b="1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 descr="图片包含 事情, 镜子&#10;&#10;已生成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964" y="-280556"/>
            <a:ext cx="8645236" cy="7419109"/>
          </a:xfrm>
          <a:prstGeom prst="rect">
            <a:avLst/>
          </a:prstGeom>
        </p:spPr>
      </p:pic>
      <p:pic>
        <p:nvPicPr>
          <p:cNvPr id="3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785" y="3229630"/>
            <a:ext cx="3999197" cy="3999197"/>
          </a:xfrm>
          <a:prstGeom prst="rect">
            <a:avLst/>
          </a:prstGeom>
        </p:spPr>
      </p:pic>
      <p:pic>
        <p:nvPicPr>
          <p:cNvPr id="4" name="PA_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18" y="3719946"/>
            <a:ext cx="3026531" cy="27541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09710" y="890899"/>
            <a:ext cx="31726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3737954" y="2317698"/>
            <a:ext cx="5112327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 , dấu ngã</a:t>
            </a:r>
            <a:endParaRPr lang="en-US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4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: Lê Thị Lan</a:t>
            </a:r>
            <a:endParaRPr lang="en-US" sz="4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04" b="89706" l="501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482" b="22947"/>
          <a:stretch>
            <a:fillRect/>
          </a:stretch>
        </p:blipFill>
        <p:spPr>
          <a:xfrm>
            <a:off x="3681730" y="-6350"/>
            <a:ext cx="5137785" cy="44964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5" y="-6620"/>
            <a:ext cx="2616784" cy="936172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373245" y="4490085"/>
            <a:ext cx="3032760" cy="237680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39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ô</a:t>
            </a:r>
            <a:endParaRPr lang="en-US" sz="23900" b="1">
              <a:solidFill>
                <a:schemeClr val="tx1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s 1"/>
          <p:cNvSpPr/>
          <p:nvPr/>
        </p:nvSpPr>
        <p:spPr>
          <a:xfrm>
            <a:off x="0" y="-17145"/>
            <a:ext cx="12211050" cy="68713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923" b="90000" l="10000" r="90000">
                        <a14:foregroundMark x1="32615" y1="75462" x2="26385" y2="78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35" y="-268605"/>
            <a:ext cx="5638165" cy="5638165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4373245" y="4490085"/>
            <a:ext cx="5591175" cy="237680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99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cổ</a:t>
            </a:r>
            <a:endParaRPr lang="en-US" sz="19900" b="1">
              <a:solidFill>
                <a:schemeClr val="tx1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23642" y1="38066" x2="35304" y2="48960"/>
                        <a14:foregroundMark x1="24760" y1="46512" x2="31789" y2="70257"/>
                        <a14:foregroundMark x1="18850" y1="50428" x2="27796" y2="58996"/>
                        <a14:foregroundMark x1="6230" y1="59731" x2="13578" y2="64749"/>
                        <a14:foregroundMark x1="46326" y1="59364" x2="40735" y2="64382"/>
                        <a14:foregroundMark x1="17093" y1="98164" x2="23003" y2="96940"/>
                        <a14:foregroundMark x1="65335" y1="11383" x2="77796" y2="26193"/>
                        <a14:foregroundMark x1="77316" y1="8446" x2="78594" y2="31701"/>
                        <a14:foregroundMark x1="75719" y1="32803" x2="75399" y2="46512"/>
                        <a14:foregroundMark x1="86901" y1="34517" x2="96645" y2="44920"/>
                        <a14:foregroundMark x1="96645" y1="44920" x2="88658" y2="52142"/>
                        <a14:foregroundMark x1="63419" y1="38188" x2="55591" y2="51897"/>
                        <a14:foregroundMark x1="47284" y1="59486" x2="59585" y2="48960"/>
                        <a14:foregroundMark x1="62780" y1="34639" x2="61022" y2="41248"/>
                        <a14:foregroundMark x1="19010" y1="41983" x2="30511" y2="38556"/>
                        <a14:foregroundMark x1="32588" y1="96206" x2="37220" y2="97919"/>
                        <a14:foregroundMark x1="62939" y1="97919" x2="70767" y2="95961"/>
                        <a14:foregroundMark x1="79233" y1="95471" x2="86262" y2="976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30" y="6350"/>
            <a:ext cx="5917565" cy="5169535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300345" y="4490085"/>
            <a:ext cx="5591175" cy="237680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99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bố</a:t>
            </a:r>
            <a:endParaRPr lang="en-US" sz="19900" b="1">
              <a:solidFill>
                <a:schemeClr val="tx1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s 1"/>
          <p:cNvSpPr/>
          <p:nvPr/>
        </p:nvSpPr>
        <p:spPr>
          <a:xfrm>
            <a:off x="19050" y="2540"/>
            <a:ext cx="12162155" cy="68211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4" name="图片 4101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3095" y="284480"/>
            <a:ext cx="9434195" cy="6110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ounded Rectangle 2"/>
          <p:cNvSpPr/>
          <p:nvPr/>
        </p:nvSpPr>
        <p:spPr>
          <a:xfrm>
            <a:off x="2306320" y="2479040"/>
            <a:ext cx="6519545" cy="33959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3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 lao</a:t>
            </a:r>
            <a:endParaRPr lang="en-US" sz="13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101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775" y="395605"/>
            <a:ext cx="9434195" cy="6110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317115" y="3644900"/>
            <a:ext cx="723582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 đọc lại</a:t>
            </a:r>
            <a:endParaRPr lang="en-US" sz="8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04" b="89706" l="501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482" b="22947"/>
          <a:stretch>
            <a:fillRect/>
          </a:stretch>
        </p:blipFill>
        <p:spPr>
          <a:xfrm>
            <a:off x="3289392" y="-18862"/>
            <a:ext cx="3377553" cy="29550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84419" y="2321639"/>
            <a:ext cx="1639229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err="1">
                <a:latin typeface="VNI-Avo" pitchFamily="2" charset="0"/>
              </a:rPr>
              <a:t>oâ</a:t>
            </a:r>
            <a:endParaRPr lang="en-US" sz="13800" b="1" dirty="0" err="1">
              <a:latin typeface="VNI-Avo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23" b="90000" l="10000" r="90000">
                        <a14:foregroundMark x1="32615" y1="75462" x2="26385" y2="78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535" y="2122170"/>
            <a:ext cx="3168650" cy="31686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160" y="4798060"/>
            <a:ext cx="409765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err="1">
                <a:latin typeface="VNI-Avo" pitchFamily="2" charset="0"/>
              </a:rPr>
              <a:t>co</a:t>
            </a:r>
            <a:r>
              <a:rPr lang="en-US" sz="13800" dirty="0" err="1">
                <a:latin typeface="VNI-Avo" pitchFamily="2" charset="0"/>
              </a:rPr>
              <a:t>å</a:t>
            </a:r>
            <a:endParaRPr lang="en-US" sz="13800" dirty="0" err="1">
              <a:latin typeface="VNI-Avo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3642" y1="38066" x2="35304" y2="48960"/>
                        <a14:foregroundMark x1="24760" y1="46512" x2="31789" y2="70257"/>
                        <a14:foregroundMark x1="18850" y1="50428" x2="27796" y2="58996"/>
                        <a14:foregroundMark x1="6230" y1="59731" x2="13578" y2="64749"/>
                        <a14:foregroundMark x1="46326" y1="59364" x2="40735" y2="64382"/>
                        <a14:foregroundMark x1="17093" y1="98164" x2="23003" y2="96940"/>
                        <a14:foregroundMark x1="65335" y1="11383" x2="77796" y2="26193"/>
                        <a14:foregroundMark x1="77316" y1="8446" x2="78594" y2="31701"/>
                        <a14:foregroundMark x1="75719" y1="32803" x2="75399" y2="46512"/>
                        <a14:foregroundMark x1="86901" y1="34517" x2="96645" y2="44920"/>
                        <a14:foregroundMark x1="96645" y1="44920" x2="88658" y2="52142"/>
                        <a14:foregroundMark x1="63419" y1="38188" x2="55591" y2="51897"/>
                        <a14:foregroundMark x1="47284" y1="59486" x2="59585" y2="48960"/>
                        <a14:foregroundMark x1="62780" y1="34639" x2="61022" y2="41248"/>
                        <a14:foregroundMark x1="19010" y1="41983" x2="30511" y2="38556"/>
                        <a14:foregroundMark x1="32588" y1="96206" x2="37220" y2="97919"/>
                        <a14:foregroundMark x1="62939" y1="97919" x2="70767" y2="95961"/>
                        <a14:foregroundMark x1="79233" y1="95471" x2="86262" y2="976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573" y="-19267"/>
            <a:ext cx="3691122" cy="48173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081770" y="4688840"/>
            <a:ext cx="367157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err="1">
                <a:latin typeface="VNI-Avo" pitchFamily="2" charset="0"/>
              </a:rPr>
              <a:t>boá</a:t>
            </a:r>
            <a:endParaRPr lang="en-US" sz="13800" b="1" dirty="0" err="1">
              <a:latin typeface="VNI-Av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92325" y="4636135"/>
            <a:ext cx="915098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bà có cỗ</a:t>
            </a:r>
            <a:endParaRPr lang="en-US" sz="13800" b="1" dirty="0">
              <a:solidFill>
                <a:schemeClr val="tx1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420" y="35560"/>
            <a:ext cx="6600190" cy="451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ags/tag4.xml><?xml version="1.0" encoding="utf-8"?>
<p:tagLst xmlns:p="http://schemas.openxmlformats.org/presentationml/2006/main">
  <p:tag name="PA" val="v3.2.0"/>
</p:tagLst>
</file>

<file path=ppt/tags/tag5.xml><?xml version="1.0" encoding="utf-8"?>
<p:tagLst xmlns:p="http://schemas.openxmlformats.org/presentationml/2006/main">
  <p:tag name="PA" val="v3.2.0"/>
</p:tagLst>
</file>

<file path=ppt/tags/tag6.xml><?xml version="1.0" encoding="utf-8"?>
<p:tagLst xmlns:p="http://schemas.openxmlformats.org/presentationml/2006/main">
  <p:tag name="PA" val="v3.2.0"/>
</p:tagLst>
</file>

<file path=ppt/tags/tag7.xml><?xml version="1.0" encoding="utf-8"?>
<p:tagLst xmlns:p="http://schemas.openxmlformats.org/presentationml/2006/main">
  <p:tag name="PA" val="v3.2.0"/>
</p:tagLst>
</file>

<file path=ppt/tags/tag8.xml><?xml version="1.0" encoding="utf-8"?>
<p:tagLst xmlns:p="http://schemas.openxmlformats.org/presentationml/2006/main">
  <p:tag name="PA" val="v3.2.0"/>
</p:tagLst>
</file>

<file path=ppt/tags/tag9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</Words>
  <Application>WPS Presentation</Application>
  <PresentationFormat>Widescreen</PresentationFormat>
  <Paragraphs>31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SimSun</vt:lpstr>
      <vt:lpstr>Wingdings</vt:lpstr>
      <vt:lpstr>Times New Roman</vt:lpstr>
      <vt:lpstr>Century Gothic</vt:lpstr>
      <vt:lpstr>VNI-Avo</vt:lpstr>
      <vt:lpstr>Microsoft YaHei</vt:lpstr>
      <vt:lpstr>Arial Unicode MS</vt:lpstr>
      <vt:lpstr>Calibri Light</vt:lpstr>
      <vt:lpstr>Calibri</vt:lpstr>
      <vt:lpstr>等线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PC-Quang Bien</dc:creator>
  <cp:lastModifiedBy>DELL</cp:lastModifiedBy>
  <cp:revision>30</cp:revision>
  <dcterms:created xsi:type="dcterms:W3CDTF">2021-07-31T11:28:00Z</dcterms:created>
  <dcterms:modified xsi:type="dcterms:W3CDTF">2021-12-24T03:39:08Z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